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8" r:id="rId2"/>
    <p:sldId id="279" r:id="rId3"/>
    <p:sldId id="280" r:id="rId4"/>
    <p:sldId id="281" r:id="rId5"/>
  </p:sldIdLst>
  <p:sldSz cx="7561263" cy="9721850"/>
  <p:notesSz cx="6858000" cy="9144000"/>
  <p:defaultTextStyle>
    <a:defPPr>
      <a:defRPr lang="ru-RU"/>
    </a:defPPr>
    <a:lvl1pPr marL="0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3776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7552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81328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75104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8880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62656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56432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50208" algn="l" defTabSz="987552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2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C4FD"/>
    <a:srgbClr val="3366CC"/>
    <a:srgbClr val="33CCFF"/>
    <a:srgbClr val="333399"/>
    <a:srgbClr val="3B0E8C"/>
    <a:srgbClr val="000066"/>
    <a:srgbClr val="006699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9644" autoAdjust="0"/>
  </p:normalViewPr>
  <p:slideViewPr>
    <p:cSldViewPr>
      <p:cViewPr varScale="1">
        <p:scale>
          <a:sx n="58" d="100"/>
          <a:sy n="58" d="100"/>
        </p:scale>
        <p:origin x="2366" y="77"/>
      </p:cViewPr>
      <p:guideLst>
        <p:guide orient="horz" pos="3062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D0F4C-4E81-4FBE-973F-03C346AE9C69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95500" y="685800"/>
            <a:ext cx="2667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F48958-5D8F-4E07-B9D9-F23F1B6B9D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30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3776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7552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81328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5104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8880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62656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56432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50208" algn="l" defTabSz="98755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7095" y="3020077"/>
            <a:ext cx="6427074" cy="208389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4190" y="5509048"/>
            <a:ext cx="5292884" cy="248447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1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6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50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7288" y="6247189"/>
            <a:ext cx="6427074" cy="1930867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7288" y="4120536"/>
            <a:ext cx="6427074" cy="212665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3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132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751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688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6265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564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502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8063" y="2268433"/>
            <a:ext cx="3339558" cy="641597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43642" y="2268433"/>
            <a:ext cx="3339558" cy="641597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4" y="2176164"/>
            <a:ext cx="3340871" cy="90692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776" indent="0">
              <a:buNone/>
              <a:defRPr sz="2200" b="1"/>
            </a:lvl2pPr>
            <a:lvl3pPr marL="987552" indent="0">
              <a:buNone/>
              <a:defRPr sz="1900" b="1"/>
            </a:lvl3pPr>
            <a:lvl4pPr marL="1481328" indent="0">
              <a:buNone/>
              <a:defRPr sz="1700" b="1"/>
            </a:lvl4pPr>
            <a:lvl5pPr marL="1975104" indent="0">
              <a:buNone/>
              <a:defRPr sz="1700" b="1"/>
            </a:lvl5pPr>
            <a:lvl6pPr marL="2468880" indent="0">
              <a:buNone/>
              <a:defRPr sz="1700" b="1"/>
            </a:lvl6pPr>
            <a:lvl7pPr marL="2962656" indent="0">
              <a:buNone/>
              <a:defRPr sz="1700" b="1"/>
            </a:lvl7pPr>
            <a:lvl8pPr marL="3456432" indent="0">
              <a:buNone/>
              <a:defRPr sz="1700" b="1"/>
            </a:lvl8pPr>
            <a:lvl9pPr marL="3950208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78064" y="3083086"/>
            <a:ext cx="3340871" cy="560131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41017" y="2176164"/>
            <a:ext cx="3342183" cy="90692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776" indent="0">
              <a:buNone/>
              <a:defRPr sz="2200" b="1"/>
            </a:lvl2pPr>
            <a:lvl3pPr marL="987552" indent="0">
              <a:buNone/>
              <a:defRPr sz="1900" b="1"/>
            </a:lvl3pPr>
            <a:lvl4pPr marL="1481328" indent="0">
              <a:buNone/>
              <a:defRPr sz="1700" b="1"/>
            </a:lvl4pPr>
            <a:lvl5pPr marL="1975104" indent="0">
              <a:buNone/>
              <a:defRPr sz="1700" b="1"/>
            </a:lvl5pPr>
            <a:lvl6pPr marL="2468880" indent="0">
              <a:buNone/>
              <a:defRPr sz="1700" b="1"/>
            </a:lvl6pPr>
            <a:lvl7pPr marL="2962656" indent="0">
              <a:buNone/>
              <a:defRPr sz="1700" b="1"/>
            </a:lvl7pPr>
            <a:lvl8pPr marL="3456432" indent="0">
              <a:buNone/>
              <a:defRPr sz="1700" b="1"/>
            </a:lvl8pPr>
            <a:lvl9pPr marL="3950208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841017" y="3083086"/>
            <a:ext cx="3342183" cy="5601317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4" y="387074"/>
            <a:ext cx="2487604" cy="164731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6244" y="387075"/>
            <a:ext cx="4226957" cy="8297330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78064" y="2034388"/>
            <a:ext cx="2487604" cy="6650017"/>
          </a:xfrm>
        </p:spPr>
        <p:txBody>
          <a:bodyPr/>
          <a:lstStyle>
            <a:lvl1pPr marL="0" indent="0">
              <a:buNone/>
              <a:defRPr sz="1500"/>
            </a:lvl1pPr>
            <a:lvl2pPr marL="493776" indent="0">
              <a:buNone/>
              <a:defRPr sz="1300"/>
            </a:lvl2pPr>
            <a:lvl3pPr marL="987552" indent="0">
              <a:buNone/>
              <a:defRPr sz="1100"/>
            </a:lvl3pPr>
            <a:lvl4pPr marL="1481328" indent="0">
              <a:buNone/>
              <a:defRPr sz="1000"/>
            </a:lvl4pPr>
            <a:lvl5pPr marL="1975104" indent="0">
              <a:buNone/>
              <a:defRPr sz="1000"/>
            </a:lvl5pPr>
            <a:lvl6pPr marL="2468880" indent="0">
              <a:buNone/>
              <a:defRPr sz="1000"/>
            </a:lvl6pPr>
            <a:lvl7pPr marL="2962656" indent="0">
              <a:buNone/>
              <a:defRPr sz="1000"/>
            </a:lvl7pPr>
            <a:lvl8pPr marL="3456432" indent="0">
              <a:buNone/>
              <a:defRPr sz="1000"/>
            </a:lvl8pPr>
            <a:lvl9pPr marL="3950208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2060" y="6805296"/>
            <a:ext cx="4536758" cy="80340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82060" y="868665"/>
            <a:ext cx="4536758" cy="5833110"/>
          </a:xfrm>
        </p:spPr>
        <p:txBody>
          <a:bodyPr/>
          <a:lstStyle>
            <a:lvl1pPr marL="0" indent="0">
              <a:buNone/>
              <a:defRPr sz="3500"/>
            </a:lvl1pPr>
            <a:lvl2pPr marL="493776" indent="0">
              <a:buNone/>
              <a:defRPr sz="3000"/>
            </a:lvl2pPr>
            <a:lvl3pPr marL="987552" indent="0">
              <a:buNone/>
              <a:defRPr sz="2600"/>
            </a:lvl3pPr>
            <a:lvl4pPr marL="1481328" indent="0">
              <a:buNone/>
              <a:defRPr sz="2200"/>
            </a:lvl4pPr>
            <a:lvl5pPr marL="1975104" indent="0">
              <a:buNone/>
              <a:defRPr sz="2200"/>
            </a:lvl5pPr>
            <a:lvl6pPr marL="2468880" indent="0">
              <a:buNone/>
              <a:defRPr sz="2200"/>
            </a:lvl6pPr>
            <a:lvl7pPr marL="2962656" indent="0">
              <a:buNone/>
              <a:defRPr sz="2200"/>
            </a:lvl7pPr>
            <a:lvl8pPr marL="3456432" indent="0">
              <a:buNone/>
              <a:defRPr sz="2200"/>
            </a:lvl8pPr>
            <a:lvl9pPr marL="3950208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2060" y="7608700"/>
            <a:ext cx="4536758" cy="1140966"/>
          </a:xfrm>
        </p:spPr>
        <p:txBody>
          <a:bodyPr/>
          <a:lstStyle>
            <a:lvl1pPr marL="0" indent="0">
              <a:buNone/>
              <a:defRPr sz="1500"/>
            </a:lvl1pPr>
            <a:lvl2pPr marL="493776" indent="0">
              <a:buNone/>
              <a:defRPr sz="1300"/>
            </a:lvl2pPr>
            <a:lvl3pPr marL="987552" indent="0">
              <a:buNone/>
              <a:defRPr sz="1100"/>
            </a:lvl3pPr>
            <a:lvl4pPr marL="1481328" indent="0">
              <a:buNone/>
              <a:defRPr sz="1000"/>
            </a:lvl4pPr>
            <a:lvl5pPr marL="1975104" indent="0">
              <a:buNone/>
              <a:defRPr sz="1000"/>
            </a:lvl5pPr>
            <a:lvl6pPr marL="2468880" indent="0">
              <a:buNone/>
              <a:defRPr sz="1000"/>
            </a:lvl6pPr>
            <a:lvl7pPr marL="2962656" indent="0">
              <a:buNone/>
              <a:defRPr sz="1000"/>
            </a:lvl7pPr>
            <a:lvl8pPr marL="3456432" indent="0">
              <a:buNone/>
              <a:defRPr sz="1000"/>
            </a:lvl8pPr>
            <a:lvl9pPr marL="3950208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481916" y="389326"/>
            <a:ext cx="1701284" cy="829507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78063" y="389326"/>
            <a:ext cx="4977831" cy="829507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063" y="389325"/>
            <a:ext cx="6805137" cy="1620308"/>
          </a:xfrm>
          <a:prstGeom prst="rect">
            <a:avLst/>
          </a:prstGeom>
        </p:spPr>
        <p:txBody>
          <a:bodyPr vert="horz" lIns="98755" tIns="49378" rIns="98755" bIns="4937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78063" y="2268433"/>
            <a:ext cx="6805137" cy="6415971"/>
          </a:xfrm>
          <a:prstGeom prst="rect">
            <a:avLst/>
          </a:prstGeom>
        </p:spPr>
        <p:txBody>
          <a:bodyPr vert="horz" lIns="98755" tIns="49378" rIns="98755" bIns="4937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78063" y="9010716"/>
            <a:ext cx="1764295" cy="517598"/>
          </a:xfrm>
          <a:prstGeom prst="rect">
            <a:avLst/>
          </a:prstGeom>
        </p:spPr>
        <p:txBody>
          <a:bodyPr vert="horz" lIns="98755" tIns="49378" rIns="98755" bIns="4937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583432" y="9010716"/>
            <a:ext cx="2394400" cy="517598"/>
          </a:xfrm>
          <a:prstGeom prst="rect">
            <a:avLst/>
          </a:prstGeom>
        </p:spPr>
        <p:txBody>
          <a:bodyPr vert="horz" lIns="98755" tIns="49378" rIns="98755" bIns="4937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418905" y="9010716"/>
            <a:ext cx="1764295" cy="517598"/>
          </a:xfrm>
          <a:prstGeom prst="rect">
            <a:avLst/>
          </a:prstGeom>
        </p:spPr>
        <p:txBody>
          <a:bodyPr vert="horz" lIns="98755" tIns="49378" rIns="98755" bIns="4937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87552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332" indent="-370332" algn="l" defTabSz="987552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2386" indent="-308610" algn="l" defTabSz="987552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440" indent="-246888" algn="l" defTabSz="987552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216" indent="-246888" algn="l" defTabSz="987552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21992" indent="-246888" algn="l" defTabSz="987552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15768" indent="-246888" algn="l" defTabSz="9875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indent="-246888" algn="l" defTabSz="9875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03320" indent="-246888" algn="l" defTabSz="9875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indent="-246888" algn="l" defTabSz="98755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7552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1328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5104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880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2656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6432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50208" algn="l" defTabSz="98755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BF8976-555A-4AED-B0BE-DE475D8F9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820"/>
            <a:ext cx="7561263" cy="94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87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D7373F-A86A-4B7F-B9C1-07601065A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820"/>
            <a:ext cx="7561263" cy="94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96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09F163-C1BF-4C74-820C-0D755D0A3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820"/>
            <a:ext cx="7561263" cy="94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98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B72C6A-1361-4AB7-B912-E4E17AF0F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820"/>
            <a:ext cx="7561263" cy="94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16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14289</TotalTime>
  <Words>0</Words>
  <Application>Microsoft Office PowerPoint</Application>
  <PresentationFormat>Произвольный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KONSTANTIN NAUMOV</cp:lastModifiedBy>
  <cp:revision>181</cp:revision>
  <cp:lastPrinted>2021-12-15T14:47:27Z</cp:lastPrinted>
  <dcterms:created xsi:type="dcterms:W3CDTF">2020-11-02T11:58:30Z</dcterms:created>
  <dcterms:modified xsi:type="dcterms:W3CDTF">2026-09-19T09:29:21Z</dcterms:modified>
</cp:coreProperties>
</file>